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2" d="100"/>
          <a:sy n="62" d="100"/>
        </p:scale>
        <p:origin x="-808" y="-1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70AE7-3488-4FA7-9D81-1A6C47AF1274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25A40-606F-4C42-B50E-4D89E61542CC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8" y="3132290"/>
            <a:ext cx="9567135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70AE7-3488-4FA7-9D81-1A6C47AF1274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25A40-606F-4C42-B50E-4D89E61542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7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19"/>
            <a:ext cx="6439049" cy="4894729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70AE7-3488-4FA7-9D81-1A6C47AF1274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25A40-606F-4C42-B50E-4D89E61542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70AE7-3488-4FA7-9D81-1A6C47AF1274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25A40-606F-4C42-B50E-4D89E61542C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70AE7-3488-4FA7-9D81-1A6C47AF1274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25A40-606F-4C42-B50E-4D89E61542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70AE7-3488-4FA7-9D81-1A6C47AF1274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25A40-606F-4C42-B50E-4D89E61542C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70AE7-3488-4FA7-9D81-1A6C47AF1274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25A40-606F-4C42-B50E-4D89E61542CC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70AE7-3488-4FA7-9D81-1A6C47AF1274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25A40-606F-4C42-B50E-4D89E61542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70AE7-3488-4FA7-9D81-1A6C47AF1274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25A40-606F-4C42-B50E-4D89E61542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3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70AE7-3488-4FA7-9D81-1A6C47AF1274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25A40-606F-4C42-B50E-4D89E61542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70AE7-3488-4FA7-9D81-1A6C47AF1274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25A40-606F-4C42-B50E-4D89E61542CC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053" y="4372168"/>
            <a:ext cx="8683348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2260"/>
            <a:ext cx="85344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E470AE7-3488-4FA7-9D81-1A6C47AF1274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1225A40-606F-4C42-B50E-4D89E61542C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14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</p:pic>
      <p:sp>
        <p:nvSpPr>
          <p:cNvPr id="21" name="Rounded Rectangle 20"/>
          <p:cNvSpPr/>
          <p:nvPr/>
        </p:nvSpPr>
        <p:spPr>
          <a:xfrm>
            <a:off x="2279175" y="104764"/>
            <a:ext cx="7646206" cy="1212531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299572" y="122453"/>
            <a:ext cx="76052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dirty="0">
                <a:solidFill>
                  <a:srgbClr val="FF0000"/>
                </a:solidFill>
                <a:latin typeface="DB Adman X" pitchFamily="2" charset="-34"/>
                <a:cs typeface="DB Adman X" pitchFamily="2" charset="-34"/>
              </a:rPr>
              <a:t>(ตัวอย่าง) </a:t>
            </a:r>
            <a:r>
              <a:rPr lang="th-TH" sz="4800" dirty="0" smtClean="0">
                <a:solidFill>
                  <a:schemeClr val="bg1"/>
                </a:solidFill>
                <a:latin typeface="DB Adman X" pitchFamily="2" charset="-34"/>
                <a:cs typeface="DB Adman X" pitchFamily="2" charset="-34"/>
              </a:rPr>
              <a:t>รายงานการเฝ้าระวังข่าว</a:t>
            </a:r>
            <a:endParaRPr lang="en-US" sz="4800" dirty="0">
              <a:solidFill>
                <a:schemeClr val="bg1"/>
              </a:solidFill>
              <a:latin typeface="DB Adman X" pitchFamily="2" charset="-34"/>
              <a:cs typeface="DB Adman X" pitchFamily="2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79175" y="770391"/>
            <a:ext cx="7646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 smtClean="0">
                <a:solidFill>
                  <a:srgbClr val="FFFF00"/>
                </a:solidFill>
                <a:latin typeface="DB Adman X" pitchFamily="2" charset="-34"/>
                <a:cs typeface="DB Adman X" pitchFamily="2" charset="-34"/>
              </a:rPr>
              <a:t>จังหวัด................................  ประจำวันที่</a:t>
            </a:r>
            <a:r>
              <a:rPr lang="en-US" sz="2800" dirty="0" smtClean="0">
                <a:solidFill>
                  <a:srgbClr val="FFFF00"/>
                </a:solidFill>
                <a:latin typeface="DB Adman X" pitchFamily="2" charset="-34"/>
                <a:cs typeface="DB Adman X" pitchFamily="2" charset="-34"/>
              </a:rPr>
              <a:t>……………………</a:t>
            </a:r>
            <a:endParaRPr lang="en-US" sz="2800" dirty="0">
              <a:solidFill>
                <a:srgbClr val="FFFF00"/>
              </a:solidFill>
              <a:latin typeface="DB Adman X" pitchFamily="2" charset="-34"/>
              <a:cs typeface="DB Adman X" pitchFamily="2" charset="-34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341197" y="3452882"/>
            <a:ext cx="11409528" cy="0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8466196" y="3589224"/>
            <a:ext cx="3323346" cy="4616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th-TH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B Adman X" pitchFamily="2" charset="-34"/>
                <a:cs typeface="DB Adman X" pitchFamily="2" charset="-34"/>
              </a:rPr>
              <a:t>ช่องทางการเผยแพร่/ตอบโต้ข่าว</a:t>
            </a:r>
            <a:endParaRPr 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B Adman X" pitchFamily="2" charset="-34"/>
              <a:cs typeface="DB Adman X" pitchFamily="2" charset="-34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8081370" y="3452882"/>
            <a:ext cx="0" cy="2838736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999073" y="3653518"/>
            <a:ext cx="1696298" cy="4616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th-TH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B Adman X" pitchFamily="2" charset="-34"/>
                <a:cs typeface="DB Adman X" pitchFamily="2" charset="-34"/>
              </a:rPr>
              <a:t>ประเด็นบิดเบือน</a:t>
            </a:r>
            <a:endParaRPr 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B Adman X" pitchFamily="2" charset="-34"/>
              <a:cs typeface="DB Adman X" pitchFamily="2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5604" y="2328948"/>
            <a:ext cx="18822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latin typeface="DB Adman X" pitchFamily="2" charset="-34"/>
                <a:cs typeface="DB Adman X" pitchFamily="2" charset="-34"/>
              </a:rPr>
              <a:t>ตัวอย่างการเฝ้าระวังข่าว</a:t>
            </a:r>
            <a:endParaRPr lang="en-US" dirty="0">
              <a:solidFill>
                <a:srgbClr val="FF0000"/>
              </a:solidFill>
              <a:latin typeface="DB Adman X" pitchFamily="2" charset="-34"/>
              <a:cs typeface="DB Adman X" pitchFamily="2" charset="-34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3295" y="1801789"/>
            <a:ext cx="1698580" cy="139067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4909" y="1801789"/>
            <a:ext cx="1458898" cy="139444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12467" y="1801789"/>
            <a:ext cx="1653060" cy="139067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91576" y="1801789"/>
            <a:ext cx="1413375" cy="139067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66324" y="1801789"/>
            <a:ext cx="1482006" cy="139067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3873576" y="4444243"/>
            <a:ext cx="40365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th-TH" sz="1600" b="1" dirty="0">
                <a:latin typeface="DB Adman X" pitchFamily="2" charset="-34"/>
                <a:cs typeface="DB Adman X" pitchFamily="2" charset="-34"/>
              </a:rPr>
              <a:t>หัวหน้าเทศกิจเทศบาลนครอุดรธานี ต้องเปลี่ยนตัวเองเป็นช่างตัดผมชั่วคราว ในช่วงสถานการณ์โควิด-19</a:t>
            </a:r>
            <a:endParaRPr lang="en-US" sz="1600" b="1" dirty="0">
              <a:latin typeface="DB Adman X" pitchFamily="2" charset="-34"/>
              <a:cs typeface="DB Adman X" pitchFamily="2" charset="-34"/>
            </a:endParaRPr>
          </a:p>
          <a:p>
            <a:pPr marL="342900" indent="-342900">
              <a:buFont typeface="+mj-lt"/>
              <a:buAutoNum type="arabicPeriod"/>
            </a:pPr>
            <a:r>
              <a:rPr lang="th-TH" sz="1600" b="1" dirty="0" smtClean="0">
                <a:latin typeface="DB Adman X" pitchFamily="2" charset="-34"/>
                <a:cs typeface="DB Adman X" pitchFamily="2" charset="-34"/>
              </a:rPr>
              <a:t>คน</a:t>
            </a:r>
            <a:r>
              <a:rPr lang="th-TH" sz="1600" b="1" dirty="0">
                <a:latin typeface="DB Adman X" pitchFamily="2" charset="-34"/>
                <a:cs typeface="DB Adman X" pitchFamily="2" charset="-34"/>
              </a:rPr>
              <a:t>อุดรไม่ทิ้งกัน ร้านอาหารคี้เจริญ มีคนมารับอาหารมากกว่า500 คน พร้อมกำหนดมาตรการทิ้ง</a:t>
            </a:r>
            <a:r>
              <a:rPr lang="th-TH" sz="1600" b="1" dirty="0" smtClean="0">
                <a:latin typeface="DB Adman X" pitchFamily="2" charset="-34"/>
                <a:cs typeface="DB Adman X" pitchFamily="2" charset="-34"/>
              </a:rPr>
              <a:t>ระยะห่าง</a:t>
            </a:r>
            <a:endParaRPr lang="en-US" sz="1600" b="1" dirty="0" smtClean="0">
              <a:latin typeface="DB Adman X" pitchFamily="2" charset="-34"/>
              <a:cs typeface="DB Adman X" pitchFamily="2" charset="-34"/>
            </a:endParaRPr>
          </a:p>
          <a:p>
            <a:pPr marL="342900" indent="-342900">
              <a:buFont typeface="+mj-lt"/>
              <a:buAutoNum type="arabicPeriod"/>
            </a:pPr>
            <a:r>
              <a:rPr lang="th-TH" sz="1600" b="1" dirty="0" smtClean="0">
                <a:latin typeface="DB Adman X" pitchFamily="2" charset="-34"/>
                <a:cs typeface="DB Adman X" pitchFamily="2" charset="-34"/>
              </a:rPr>
              <a:t>มท.</a:t>
            </a:r>
            <a:r>
              <a:rPr lang="th-TH" sz="1600" b="1" dirty="0">
                <a:latin typeface="DB Adman X" pitchFamily="2" charset="-34"/>
                <a:cs typeface="DB Adman X" pitchFamily="2" charset="-34"/>
              </a:rPr>
              <a:t>3 ตรวจเยี่ยมด่านตรวจจุกคัดกรองโควิด 19 อำเภอโนนสะอาด</a:t>
            </a:r>
            <a:endParaRPr lang="en-US" sz="1600" b="1" dirty="0">
              <a:latin typeface="DB Adman X" pitchFamily="2" charset="-34"/>
              <a:cs typeface="DB Adman X" pitchFamily="2" charset="-34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404358" y="6404892"/>
            <a:ext cx="6596281" cy="400110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rgbClr val="FFFF00"/>
                </a:solidFill>
                <a:latin typeface="DB Adman X" pitchFamily="2" charset="-34"/>
                <a:cs typeface="DB Adman X" pitchFamily="2" charset="-34"/>
              </a:rPr>
              <a:t>กลุ่ม............................................สำนักงานสาธารณสุขจังหวัด..............</a:t>
            </a:r>
            <a:endParaRPr lang="en-US" sz="2000" b="1" dirty="0">
              <a:solidFill>
                <a:srgbClr val="FFFF00"/>
              </a:solidFill>
              <a:latin typeface="DB Adman X" pitchFamily="2" charset="-34"/>
              <a:cs typeface="DB Adman X" pitchFamily="2" charset="-34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702498" y="4158123"/>
            <a:ext cx="326229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DB Adman X" pitchFamily="2" charset="-34"/>
                <a:cs typeface="DB Adman X" pitchFamily="2" charset="-34"/>
              </a:rPr>
              <a:t>Face book…………….……. </a:t>
            </a:r>
            <a:r>
              <a:rPr lang="th-TH" sz="2000" b="1" dirty="0" smtClean="0">
                <a:latin typeface="DB Adman X" pitchFamily="2" charset="-34"/>
                <a:cs typeface="DB Adman X" pitchFamily="2" charset="-34"/>
              </a:rPr>
              <a:t>ครั้ง</a:t>
            </a:r>
          </a:p>
          <a:p>
            <a:r>
              <a:rPr lang="en-US" sz="2000" b="1" dirty="0" smtClean="0">
                <a:latin typeface="DB Adman X" pitchFamily="2" charset="-34"/>
                <a:cs typeface="DB Adman X" pitchFamily="2" charset="-34"/>
              </a:rPr>
              <a:t>Website………………..…..…</a:t>
            </a:r>
            <a:r>
              <a:rPr lang="th-TH" sz="2000" b="1" dirty="0" smtClean="0">
                <a:latin typeface="DB Adman X" pitchFamily="2" charset="-34"/>
                <a:cs typeface="DB Adman X" pitchFamily="2" charset="-34"/>
              </a:rPr>
              <a:t>ครั้ง</a:t>
            </a:r>
          </a:p>
          <a:p>
            <a:r>
              <a:rPr lang="en-US" sz="2000" b="1" dirty="0" smtClean="0">
                <a:latin typeface="DB Adman X" pitchFamily="2" charset="-34"/>
                <a:cs typeface="DB Adman X" pitchFamily="2" charset="-34"/>
              </a:rPr>
              <a:t>Line group</a:t>
            </a:r>
            <a:r>
              <a:rPr lang="en-US" sz="2000" b="1" dirty="0">
                <a:latin typeface="DB Adman X" pitchFamily="2" charset="-34"/>
                <a:cs typeface="DB Adman X" pitchFamily="2" charset="-34"/>
              </a:rPr>
              <a:t>…………………..…</a:t>
            </a:r>
            <a:r>
              <a:rPr lang="th-TH" sz="2000" b="1" dirty="0" smtClean="0">
                <a:latin typeface="DB Adman X" pitchFamily="2" charset="-34"/>
                <a:cs typeface="DB Adman X" pitchFamily="2" charset="-34"/>
              </a:rPr>
              <a:t>ครั้ง</a:t>
            </a:r>
          </a:p>
          <a:p>
            <a:r>
              <a:rPr lang="en-US" sz="2000" b="1" dirty="0" smtClean="0">
                <a:latin typeface="DB Adman X" pitchFamily="2" charset="-34"/>
                <a:cs typeface="DB Adman X" pitchFamily="2" charset="-34"/>
              </a:rPr>
              <a:t>Twitter</a:t>
            </a:r>
            <a:r>
              <a:rPr lang="en-US" sz="2000" b="1" dirty="0">
                <a:latin typeface="DB Adman X" pitchFamily="2" charset="-34"/>
                <a:cs typeface="DB Adman X" pitchFamily="2" charset="-34"/>
              </a:rPr>
              <a:t>……</a:t>
            </a:r>
            <a:r>
              <a:rPr lang="en-US" sz="2000" b="1" dirty="0" smtClean="0">
                <a:latin typeface="DB Adman X" pitchFamily="2" charset="-34"/>
                <a:cs typeface="DB Adman X" pitchFamily="2" charset="-34"/>
              </a:rPr>
              <a:t>……..…</a:t>
            </a:r>
            <a:r>
              <a:rPr lang="en-US" sz="2000" b="1" dirty="0">
                <a:latin typeface="DB Adman X" pitchFamily="2" charset="-34"/>
                <a:cs typeface="DB Adman X" pitchFamily="2" charset="-34"/>
              </a:rPr>
              <a:t>…</a:t>
            </a:r>
            <a:r>
              <a:rPr lang="en-US" sz="2000" b="1" dirty="0" smtClean="0">
                <a:latin typeface="DB Adman X" pitchFamily="2" charset="-34"/>
                <a:cs typeface="DB Adman X" pitchFamily="2" charset="-34"/>
              </a:rPr>
              <a:t>…..…..</a:t>
            </a:r>
            <a:r>
              <a:rPr lang="en-US" sz="2000" b="1" dirty="0">
                <a:latin typeface="DB Adman X" pitchFamily="2" charset="-34"/>
                <a:cs typeface="DB Adman X" pitchFamily="2" charset="-34"/>
              </a:rPr>
              <a:t>…</a:t>
            </a:r>
            <a:r>
              <a:rPr lang="th-TH" sz="2000" b="1" dirty="0">
                <a:latin typeface="DB Adman X" pitchFamily="2" charset="-34"/>
                <a:cs typeface="DB Adman X" pitchFamily="2" charset="-34"/>
              </a:rPr>
              <a:t>ครั้ง</a:t>
            </a:r>
          </a:p>
          <a:p>
            <a:r>
              <a:rPr lang="en-US" sz="2000" b="1" dirty="0" err="1" smtClean="0">
                <a:latin typeface="DB Adman X" pitchFamily="2" charset="-34"/>
                <a:cs typeface="DB Adman X" pitchFamily="2" charset="-34"/>
              </a:rPr>
              <a:t>Instagram</a:t>
            </a:r>
            <a:r>
              <a:rPr lang="en-US" sz="2000" b="1" dirty="0">
                <a:latin typeface="DB Adman X" pitchFamily="2" charset="-34"/>
                <a:cs typeface="DB Adman X" pitchFamily="2" charset="-34"/>
              </a:rPr>
              <a:t>………………</a:t>
            </a:r>
            <a:r>
              <a:rPr lang="en-US" sz="2000" b="1" dirty="0" smtClean="0">
                <a:latin typeface="DB Adman X" pitchFamily="2" charset="-34"/>
                <a:cs typeface="DB Adman X" pitchFamily="2" charset="-34"/>
              </a:rPr>
              <a:t>…....</a:t>
            </a:r>
            <a:r>
              <a:rPr lang="en-US" sz="2000" b="1" dirty="0">
                <a:latin typeface="DB Adman X" pitchFamily="2" charset="-34"/>
                <a:cs typeface="DB Adman X" pitchFamily="2" charset="-34"/>
              </a:rPr>
              <a:t>…</a:t>
            </a:r>
            <a:r>
              <a:rPr lang="th-TH" sz="2000" b="1" dirty="0" smtClean="0">
                <a:latin typeface="DB Adman X" pitchFamily="2" charset="-34"/>
                <a:cs typeface="DB Adman X" pitchFamily="2" charset="-34"/>
              </a:rPr>
              <a:t>ครั้ง</a:t>
            </a:r>
          </a:p>
          <a:p>
            <a:r>
              <a:rPr lang="th-TH" sz="2000" b="1" dirty="0" smtClean="0">
                <a:latin typeface="DB Adman X" pitchFamily="2" charset="-34"/>
                <a:cs typeface="DB Adman X" pitchFamily="2" charset="-34"/>
              </a:rPr>
              <a:t>อื่นๆ(ระบุ)............................ครั้ง</a:t>
            </a:r>
            <a:endParaRPr lang="th-TH" sz="2000" b="1" dirty="0">
              <a:latin typeface="DB Adman X" pitchFamily="2" charset="-34"/>
              <a:cs typeface="DB Adman X" pitchFamily="2" charset="-34"/>
            </a:endParaRPr>
          </a:p>
          <a:p>
            <a:endParaRPr lang="en-US" sz="2000" b="1" dirty="0">
              <a:latin typeface="DB Adman X" pitchFamily="2" charset="-34"/>
              <a:cs typeface="DB Adman X" pitchFamily="2" charset="-34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51759" y="3681557"/>
            <a:ext cx="772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latin typeface="DB Adman X" pitchFamily="2" charset="-34"/>
                <a:cs typeface="DB Adman X" pitchFamily="2" charset="-34"/>
              </a:rPr>
              <a:t>ตัวอย่าง</a:t>
            </a:r>
            <a:endParaRPr lang="en-US" dirty="0">
              <a:solidFill>
                <a:srgbClr val="FF0000"/>
              </a:solidFill>
              <a:latin typeface="DB Adman X" pitchFamily="2" charset="-34"/>
              <a:cs typeface="DB Adman X" pitchFamily="2" charset="-34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081370" y="4074911"/>
            <a:ext cx="772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latin typeface="DB Adman X" pitchFamily="2" charset="-34"/>
                <a:cs typeface="DB Adman X" pitchFamily="2" charset="-34"/>
              </a:rPr>
              <a:t>ตัวอย่าง</a:t>
            </a:r>
            <a:endParaRPr lang="en-US" dirty="0">
              <a:solidFill>
                <a:srgbClr val="FF0000"/>
              </a:solidFill>
              <a:latin typeface="DB Adman X" pitchFamily="2" charset="-34"/>
              <a:cs typeface="DB Adman X" pitchFamily="2" charset="-34"/>
            </a:endParaRPr>
          </a:p>
        </p:txBody>
      </p:sp>
      <p:cxnSp>
        <p:nvCxnSpPr>
          <p:cNvPr id="26" name="Straight Connector 10"/>
          <p:cNvCxnSpPr/>
          <p:nvPr/>
        </p:nvCxnSpPr>
        <p:spPr>
          <a:xfrm>
            <a:off x="3535658" y="3429000"/>
            <a:ext cx="0" cy="2838736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010879" y="3653517"/>
            <a:ext cx="1848583" cy="4616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th-TH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B Adman X" pitchFamily="2" charset="-34"/>
                <a:cs typeface="DB Adman X" pitchFamily="2" charset="-34"/>
              </a:rPr>
              <a:t>ประเด็นข่าวปลอม</a:t>
            </a:r>
            <a:endParaRPr 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B Adman X" pitchFamily="2" charset="-34"/>
              <a:cs typeface="DB Adman X" pitchFamily="2" charset="-3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25604" y="4444243"/>
            <a:ext cx="286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th-TH" sz="1600" b="1" dirty="0">
                <a:latin typeface="DB Adman X" pitchFamily="2" charset="-34"/>
                <a:cs typeface="DB Adman X" pitchFamily="2" charset="-34"/>
              </a:rPr>
              <a:t>หัวหน้าเทศกิจเทศบาลนครอุดรธานี ต้องเปลี่ยนตัวเองเป็นช่างตัดผมชั่วคราว ในช่วงสถานการณ์โควิด-19</a:t>
            </a:r>
            <a:endParaRPr lang="en-US" sz="1600" b="1" dirty="0">
              <a:latin typeface="DB Adman X" pitchFamily="2" charset="-34"/>
              <a:cs typeface="DB Adman X" pitchFamily="2" charset="-34"/>
            </a:endParaRPr>
          </a:p>
          <a:p>
            <a:pPr marL="342900" indent="-342900">
              <a:buFont typeface="+mj-lt"/>
              <a:buAutoNum type="arabicPeriod"/>
            </a:pPr>
            <a:r>
              <a:rPr lang="th-TH" sz="1600" b="1" dirty="0" smtClean="0">
                <a:latin typeface="DB Adman X" pitchFamily="2" charset="-34"/>
                <a:cs typeface="DB Adman X" pitchFamily="2" charset="-34"/>
              </a:rPr>
              <a:t>คน</a:t>
            </a:r>
            <a:r>
              <a:rPr lang="th-TH" sz="1600" b="1" dirty="0">
                <a:latin typeface="DB Adman X" pitchFamily="2" charset="-34"/>
                <a:cs typeface="DB Adman X" pitchFamily="2" charset="-34"/>
              </a:rPr>
              <a:t>อุดรไม่ทิ้งกัน ร้านอาหารคี้เจริญ มีคนมารับ</a:t>
            </a:r>
            <a:r>
              <a:rPr lang="th-TH" sz="1600" b="1" dirty="0" smtClean="0">
                <a:latin typeface="DB Adman X" pitchFamily="2" charset="-34"/>
                <a:cs typeface="DB Adman X" pitchFamily="2" charset="-34"/>
              </a:rPr>
              <a:t>อาหาร</a:t>
            </a:r>
            <a:endParaRPr lang="en-US" sz="1600" b="1" dirty="0">
              <a:latin typeface="DB Adman X" pitchFamily="2" charset="-34"/>
              <a:cs typeface="DB Adman X" pitchFamily="2" charset="-34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187790" y="3805918"/>
            <a:ext cx="772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latin typeface="DB Adman X" pitchFamily="2" charset="-34"/>
                <a:cs typeface="DB Adman X" pitchFamily="2" charset="-34"/>
              </a:rPr>
              <a:t>ตัวอย่าง</a:t>
            </a:r>
            <a:endParaRPr lang="en-US" dirty="0">
              <a:solidFill>
                <a:srgbClr val="FF0000"/>
              </a:solidFill>
              <a:latin typeface="DB Adman X" pitchFamily="2" charset="-34"/>
              <a:cs typeface="DB Adman X" pitchFamily="2" charset="-34"/>
            </a:endParaRPr>
          </a:p>
        </p:txBody>
      </p:sp>
      <p:sp>
        <p:nvSpPr>
          <p:cNvPr id="2" name="คำบรรยายภาพแบบวงรี 1"/>
          <p:cNvSpPr/>
          <p:nvPr/>
        </p:nvSpPr>
        <p:spPr>
          <a:xfrm>
            <a:off x="9095752" y="104764"/>
            <a:ext cx="2869041" cy="1777429"/>
          </a:xfrm>
          <a:prstGeom prst="wedgeEllipseCallout">
            <a:avLst>
              <a:gd name="adj1" fmla="val -69386"/>
              <a:gd name="adj2" fmla="val 67124"/>
            </a:avLst>
          </a:prstGeom>
          <a:solidFill>
            <a:srgbClr val="FF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rgbClr val="FF0000"/>
                </a:solidFill>
                <a:latin typeface="DB Adman X" pitchFamily="2" charset="-34"/>
                <a:cs typeface="DB Adman X" pitchFamily="2" charset="-34"/>
              </a:rPr>
              <a:t>ความสวยงามออกแบบใหม่ได้เลยนะคะ</a:t>
            </a:r>
          </a:p>
          <a:p>
            <a:pPr algn="ctr"/>
            <a:r>
              <a:rPr lang="th-TH" dirty="0" smtClean="0">
                <a:solidFill>
                  <a:srgbClr val="FF0000"/>
                </a:solidFill>
                <a:latin typeface="DB Adman X" pitchFamily="2" charset="-34"/>
                <a:cs typeface="DB Adman X" pitchFamily="2" charset="-34"/>
              </a:rPr>
              <a:t>แต่เนื้อหาขอตามตัวอย่างนะ</a:t>
            </a:r>
            <a:r>
              <a:rPr lang="th-TH" dirty="0" err="1" smtClean="0">
                <a:solidFill>
                  <a:srgbClr val="FF0000"/>
                </a:solidFill>
                <a:latin typeface="DB Adman X" pitchFamily="2" charset="-34"/>
                <a:cs typeface="DB Adman X" pitchFamily="2" charset="-34"/>
              </a:rPr>
              <a:t>คราฟฟ</a:t>
            </a:r>
            <a:endParaRPr lang="th-TH" dirty="0">
              <a:solidFill>
                <a:srgbClr val="FF0000"/>
              </a:solidFill>
              <a:latin typeface="DB Adman X" pitchFamily="2" charset="-34"/>
              <a:cs typeface="DB Adman X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93520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สลิปสตรีม">
  <a:themeElements>
    <a:clrScheme name="สลิปสตรีม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สลิปสตรีม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สลิปสตรีม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338</TotalTime>
  <Words>200</Words>
  <Application>Microsoft Office PowerPoint</Application>
  <PresentationFormat>กำหนดเอง</PresentationFormat>
  <Paragraphs>23</Paragraphs>
  <Slides>1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</vt:i4>
      </vt:variant>
    </vt:vector>
  </HeadingPairs>
  <TitlesOfParts>
    <vt:vector size="2" baseType="lpstr">
      <vt:lpstr>สลิปสตรีม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IT02</dc:creator>
  <cp:lastModifiedBy>LENOVO</cp:lastModifiedBy>
  <cp:revision>32</cp:revision>
  <dcterms:created xsi:type="dcterms:W3CDTF">2020-04-21T08:31:33Z</dcterms:created>
  <dcterms:modified xsi:type="dcterms:W3CDTF">2020-05-07T03:46:28Z</dcterms:modified>
</cp:coreProperties>
</file>